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862FA5-F0F8-41A4-BA44-CA9AF7C06106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AD68E5F-247A-430C-8E5F-6C3C5DD69A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Structures of the Heart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Arteries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Arteries are blood vessels that carry blood </a:t>
            </a:r>
            <a:r>
              <a:rPr lang="en-US" sz="3600" b="1" u="sng" dirty="0" smtClean="0"/>
              <a:t>away</a:t>
            </a:r>
            <a:r>
              <a:rPr lang="en-US" sz="3600" dirty="0" smtClean="0"/>
              <a:t> from the heart.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Pulmonary Artery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“T” shaped artery that receives de-oxygenated  blood from the right ventricle and carries it to the lungs.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Aorta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Large </a:t>
            </a:r>
            <a:r>
              <a:rPr lang="en-US" sz="3600" dirty="0" smtClean="0"/>
              <a:t>“upside down U-shaped” </a:t>
            </a:r>
            <a:r>
              <a:rPr lang="en-US" sz="3600" dirty="0" smtClean="0"/>
              <a:t>artery </a:t>
            </a:r>
            <a:r>
              <a:rPr lang="en-US" sz="3600" dirty="0" smtClean="0"/>
              <a:t>that receives oxygenated blood from left ventricle and carries it to the body.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Coronary Arteries (Left and Right)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Arteries that carry oxygenated blood to the heart (</a:t>
            </a:r>
            <a:r>
              <a:rPr lang="en-US" sz="3600" dirty="0"/>
              <a:t>c</a:t>
            </a:r>
            <a:r>
              <a:rPr lang="en-US" sz="3600" dirty="0" smtClean="0"/>
              <a:t>arry oxygen and nutrients to the cardiac muscle cells).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88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Structures of the Heart</vt:lpstr>
      <vt:lpstr>Arteries</vt:lpstr>
      <vt:lpstr>Pulmonary Artery</vt:lpstr>
      <vt:lpstr>Aorta</vt:lpstr>
      <vt:lpstr>Coronary Arteries (Left and Right)</vt:lpstr>
    </vt:vector>
  </TitlesOfParts>
  <Company>School District of Holmen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of the Heart</dc:title>
  <dc:creator>sdhsuper</dc:creator>
  <cp:lastModifiedBy>sdhsuper</cp:lastModifiedBy>
  <cp:revision>1</cp:revision>
  <dcterms:created xsi:type="dcterms:W3CDTF">2012-01-23T13:16:09Z</dcterms:created>
  <dcterms:modified xsi:type="dcterms:W3CDTF">2012-01-23T13:24:48Z</dcterms:modified>
</cp:coreProperties>
</file>